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DECE-A46D-4A97-B288-761757F5F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20715A-6A5F-4516-AF5C-84186ABD6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44B15-E0B8-4CB8-BD89-B97157BE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01E57-C278-4864-A23C-207DD694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AFDD0-B205-436E-B87E-5DEBBB0D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5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1804B-ADC4-46B4-AA92-AAB438F1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113D7-CE96-4692-8E1B-C54533622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DEE25-0DD4-441C-9F15-BDAA85B0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66633-A658-4BAA-8730-33D0F8A3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847C3-A567-4F69-AD48-2839DC25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3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73F554-5F7D-425B-A9CE-058CB853C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679F9-FF68-4D17-8727-756CBC593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8A6FF-8EF4-4498-AC1F-5DD3234F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18C1E-2B58-42EC-8C27-947B334CF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48770-B68D-4071-BB66-EA632294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9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8381-C07F-4E2C-82CE-9811669A7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91ABC-D5F7-46F9-91B3-1BCDCB8D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E8268-0FF1-4320-BC8F-2D117428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259C5-C1EB-4C04-A71B-1AA07C6E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98C0D-7172-491E-9001-3F824D3B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2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79B2E-28E5-4F43-B791-2C2E2DE47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5B27A-264D-45F0-BDD7-734BEEFEC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395F8-7BB9-4C05-8676-F2FA8D55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74EF6-8894-4DCC-8AF6-9B042E9A4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4038B-6C02-40BF-8E21-21A72D8B5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0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B523-36CF-4E70-B24A-FBF17D54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74834-7EA3-4D2D-B41A-1127021C6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1F406-3E9E-4E6A-89A3-39B00D0C5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34E2F-B7C9-417E-81A9-FCA8CC50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AE828-3FE0-4A49-ABB1-2DC7E6DFE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8676F-A643-43FC-85C6-49DA7796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4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D9079-FF69-4D29-B9D6-8D52E554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5485-1647-4D2C-A227-3C993C160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819FC-2EE9-4877-878D-EE5C3FA04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288AD3-EC01-45F6-AC7A-B365E0D68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FB0B7-01F0-4FA0-A928-5546402CD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3FDD5-ADE9-4DCC-8009-1C42329F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0B538-0262-4FB6-A6B1-DB05D5A92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CA165-8BBF-440D-A501-A2D395279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2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3754-C3A0-4E16-9FF1-9B607B26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893913-6BEA-4313-A13F-BFF0EB57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23A00A-A2E6-4EF8-97F2-8B072E0F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0C5063-D1B0-40F9-9B7C-7475AC61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4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D2F2B9-B6F3-4F5C-BCAB-2CEF98D7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1D5D2-CA6F-499F-9523-E0C10B644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BD52D-BBDB-4776-8EF8-C5EDCEBD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1912-282C-4598-895D-C33DA91D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604E0-89C7-4DBD-AF03-44F7EA1F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50CE9-7366-4D2C-9DA8-CAF75DEFF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EF6A-BEF2-4FF1-A453-9641159EB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3ED56-080D-4F82-BA51-484F9EB2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5A699-EA62-4AF3-8E53-B1B4E7DE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3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9D8B6-4722-443E-AEF2-2537CE6CB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1E0E9-5E67-4FD1-9C10-3DB9FB4EB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A8B643-D77D-4C6C-96F6-C2FAA5861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E6FEB-5D7B-42DF-90BC-7555D147D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4AA18-42D8-45EC-BAF5-509A3632D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864FF-E073-473C-8F53-0D669EB4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1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A49A8C-DAFF-4B8D-95AC-A8E7AF92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4F3FE-028B-4913-96CA-50A027D2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29A71-5C6E-49AC-9AA9-207CE023F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3058-E1AF-449B-A53A-CD42AC6E7CF0}" type="datetimeFigureOut">
              <a:rPr lang="en-US" smtClean="0"/>
              <a:t>01/19/2022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6B451-0BF6-4DFA-8BF2-4C9CC3D5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BCFF1-8BF3-4046-B714-7459CC917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B3DB6-DDDF-4B90-90FC-D92CFB7F2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4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16C4F0-8DAC-439A-AB83-561B1301389E}"/>
              </a:ext>
            </a:extLst>
          </p:cNvPr>
          <p:cNvSpPr txBox="1"/>
          <p:nvPr/>
        </p:nvSpPr>
        <p:spPr>
          <a:xfrm>
            <a:off x="595619" y="528506"/>
            <a:ext cx="4718856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Souper Bowl Sunday!</a:t>
            </a:r>
          </a:p>
          <a:p>
            <a:endParaRPr lang="en-US" dirty="0"/>
          </a:p>
          <a:p>
            <a:r>
              <a:rPr lang="en-US" sz="2400" b="1" dirty="0"/>
              <a:t>UMW Fundraiser for Missions</a:t>
            </a:r>
          </a:p>
          <a:p>
            <a:endParaRPr lang="en-US" dirty="0"/>
          </a:p>
          <a:p>
            <a:r>
              <a:rPr lang="en-US" b="1" dirty="0"/>
              <a:t>Sunday, Feb 12</a:t>
            </a:r>
            <a:r>
              <a:rPr lang="en-US" b="1" baseline="30000" dirty="0"/>
              <a:t>th - </a:t>
            </a:r>
            <a:r>
              <a:rPr lang="en-US" b="1" dirty="0"/>
              <a:t>Following Worship Service</a:t>
            </a:r>
          </a:p>
          <a:p>
            <a:endParaRPr lang="en-US" dirty="0"/>
          </a:p>
          <a:p>
            <a:r>
              <a:rPr lang="en-US" dirty="0"/>
              <a:t>Please order in Advance to assure you get some!</a:t>
            </a:r>
          </a:p>
          <a:p>
            <a:r>
              <a:rPr lang="en-US" dirty="0"/>
              <a:t>Cookies and Brownies Also Available for Sale!</a:t>
            </a:r>
          </a:p>
          <a:p>
            <a:endParaRPr lang="en-US" dirty="0"/>
          </a:p>
          <a:p>
            <a:r>
              <a:rPr lang="en-US" dirty="0"/>
              <a:t>$10 Quart, $5 Pint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 _________________________________</a:t>
            </a:r>
          </a:p>
          <a:p>
            <a:endParaRPr lang="en-US" dirty="0"/>
          </a:p>
          <a:p>
            <a:r>
              <a:rPr lang="en-US" dirty="0"/>
              <a:t>Chili   </a:t>
            </a:r>
          </a:p>
          <a:p>
            <a:r>
              <a:rPr lang="en-US" dirty="0"/>
              <a:t>Quart_______      Pint_______</a:t>
            </a:r>
          </a:p>
          <a:p>
            <a:endParaRPr lang="en-US" dirty="0"/>
          </a:p>
          <a:p>
            <a:r>
              <a:rPr lang="en-US" dirty="0"/>
              <a:t>Vegetable Beef Soup</a:t>
            </a:r>
          </a:p>
          <a:p>
            <a:r>
              <a:rPr lang="en-US" dirty="0"/>
              <a:t>Quart_______      Pint_______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7086C7-45B8-49D2-997F-5F966EC996A7}"/>
              </a:ext>
            </a:extLst>
          </p:cNvPr>
          <p:cNvSpPr txBox="1"/>
          <p:nvPr/>
        </p:nvSpPr>
        <p:spPr>
          <a:xfrm>
            <a:off x="6821655" y="521515"/>
            <a:ext cx="4718856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Souper Bowl Sunday!</a:t>
            </a:r>
          </a:p>
          <a:p>
            <a:endParaRPr lang="en-US" dirty="0"/>
          </a:p>
          <a:p>
            <a:r>
              <a:rPr lang="en-US" sz="2400" b="1" dirty="0"/>
              <a:t>UMW Fundraiser for Missions</a:t>
            </a:r>
          </a:p>
          <a:p>
            <a:endParaRPr lang="en-US" dirty="0"/>
          </a:p>
          <a:p>
            <a:r>
              <a:rPr lang="en-US" b="1" dirty="0"/>
              <a:t>Sunday, Feb 12</a:t>
            </a:r>
            <a:r>
              <a:rPr lang="en-US" b="1" baseline="30000" dirty="0"/>
              <a:t>th - </a:t>
            </a:r>
            <a:r>
              <a:rPr lang="en-US" b="1" dirty="0"/>
              <a:t>Following Worship Service</a:t>
            </a:r>
          </a:p>
          <a:p>
            <a:endParaRPr lang="en-US" dirty="0"/>
          </a:p>
          <a:p>
            <a:r>
              <a:rPr lang="en-US" dirty="0"/>
              <a:t>Please order in Advance to assure you get some!</a:t>
            </a:r>
          </a:p>
          <a:p>
            <a:r>
              <a:rPr lang="en-US" dirty="0"/>
              <a:t>Cookies and Brownies Also Available for Sale!</a:t>
            </a:r>
          </a:p>
          <a:p>
            <a:endParaRPr lang="en-US" dirty="0"/>
          </a:p>
          <a:p>
            <a:r>
              <a:rPr lang="en-US" dirty="0"/>
              <a:t>$10 Quart, $5 Pint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 _________________________________</a:t>
            </a:r>
          </a:p>
          <a:p>
            <a:endParaRPr lang="en-US" dirty="0"/>
          </a:p>
          <a:p>
            <a:r>
              <a:rPr lang="en-US" dirty="0"/>
              <a:t>Chili   </a:t>
            </a:r>
          </a:p>
          <a:p>
            <a:r>
              <a:rPr lang="en-US" dirty="0"/>
              <a:t>Quart_______      Pint_______</a:t>
            </a:r>
          </a:p>
          <a:p>
            <a:endParaRPr lang="en-US" dirty="0"/>
          </a:p>
          <a:p>
            <a:r>
              <a:rPr lang="en-US" dirty="0"/>
              <a:t>Vegetable Beef Soup</a:t>
            </a:r>
          </a:p>
          <a:p>
            <a:r>
              <a:rPr lang="en-US" dirty="0"/>
              <a:t>Quart_______      Pint_______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7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110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 Glasner</dc:creator>
  <cp:lastModifiedBy>Faith Office</cp:lastModifiedBy>
  <cp:revision>1</cp:revision>
  <cp:lastPrinted>2022-01-19T14:45:31Z</cp:lastPrinted>
  <dcterms:created xsi:type="dcterms:W3CDTF">2022-01-18T14:43:07Z</dcterms:created>
  <dcterms:modified xsi:type="dcterms:W3CDTF">2022-01-19T14:47:53Z</dcterms:modified>
</cp:coreProperties>
</file>